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>
        <p:scale>
          <a:sx n="66" d="100"/>
          <a:sy n="66" d="100"/>
        </p:scale>
        <p:origin x="15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Biznis </a:t>
            </a:r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Pl</a:t>
            </a:r>
            <a:r>
              <a:rPr lang="sk-SK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á</a:t>
            </a:r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k-SK" sz="3200" u="none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Úloha biznis plánu</a:t>
            </a: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u="none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Úloha biznis plánu</a:t>
            </a:r>
            <a:endParaRPr lang="sk-SK" sz="4400" u="none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Umožniť všetkým potenciálnym investorom alebo zamestnancom spoločnosti spoznať: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vaše plány, 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či ide spoločnosť správnym smerom,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či spĺňa podmienky, ktoré by mala plniť.</a:t>
            </a:r>
          </a:p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Veľmi dôležité je, že spoločnosť pokračuje v tom, že začína byť ziskový v primeranom čase.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Podnikateľský plán nemusí byť komplikovaný, ale musí obsahovať nasledovné: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opis vášho produktu, čo robí a aký je jeho účelom;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stratégiu spustenia vášho produktu;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podrobnosti finančného plánovania, očakávaných tržieb a výnosov;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ciele a míľniky;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metóda, ktorú použijete, ak váš plán zlyhá;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cieľová skupina a zákazníci pre váš produkt;</a:t>
            </a:r>
          </a:p>
          <a:p>
            <a:pPr lvl="1"/>
            <a:r>
              <a:rPr lang="sk-SK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predpokladané finančné náklady a ako budú investované zisky.</a:t>
            </a:r>
            <a:endParaRPr lang="sk-SK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66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77</Words>
  <Application>Microsoft Office PowerPoint</Application>
  <PresentationFormat>Prezentácia na obrazovke (4:3)</PresentationFormat>
  <Paragraphs>20</Paragraphs>
  <Slides>3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Office Theme</vt:lpstr>
      <vt:lpstr>Biznis Plán</vt:lpstr>
      <vt:lpstr>Úloha biznis plánu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60</cp:revision>
  <dcterms:created xsi:type="dcterms:W3CDTF">2017-03-08T21:43:37Z</dcterms:created>
  <dcterms:modified xsi:type="dcterms:W3CDTF">2018-02-01T18:23:03Z</dcterms:modified>
</cp:coreProperties>
</file>